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3"/>
  </p:notesMasterIdLst>
  <p:sldIdLst>
    <p:sldId id="256" r:id="rId2"/>
    <p:sldId id="455" r:id="rId3"/>
    <p:sldId id="525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8" r:id="rId16"/>
    <p:sldId id="467" r:id="rId17"/>
    <p:sldId id="312" r:id="rId18"/>
    <p:sldId id="313" r:id="rId19"/>
    <p:sldId id="314" r:id="rId20"/>
    <p:sldId id="315" r:id="rId21"/>
    <p:sldId id="318" r:id="rId22"/>
    <p:sldId id="526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24" r:id="rId37"/>
    <p:sldId id="319" r:id="rId38"/>
    <p:sldId id="469" r:id="rId39"/>
    <p:sldId id="523" r:id="rId40"/>
    <p:sldId id="470" r:id="rId41"/>
    <p:sldId id="471" r:id="rId42"/>
    <p:sldId id="472" r:id="rId43"/>
    <p:sldId id="522" r:id="rId44"/>
    <p:sldId id="473" r:id="rId45"/>
    <p:sldId id="474" r:id="rId46"/>
    <p:sldId id="475" r:id="rId47"/>
    <p:sldId id="476" r:id="rId48"/>
    <p:sldId id="477" r:id="rId49"/>
    <p:sldId id="320" r:id="rId50"/>
    <p:sldId id="322" r:id="rId51"/>
    <p:sldId id="323" r:id="rId52"/>
    <p:sldId id="478" r:id="rId53"/>
    <p:sldId id="521" r:id="rId54"/>
    <p:sldId id="479" r:id="rId55"/>
    <p:sldId id="481" r:id="rId56"/>
    <p:sldId id="480" r:id="rId57"/>
    <p:sldId id="542" r:id="rId58"/>
    <p:sldId id="541" r:id="rId59"/>
    <p:sldId id="483" r:id="rId60"/>
    <p:sldId id="482" r:id="rId61"/>
    <p:sldId id="540" r:id="rId62"/>
    <p:sldId id="484" r:id="rId63"/>
    <p:sldId id="485" r:id="rId64"/>
    <p:sldId id="486" r:id="rId65"/>
    <p:sldId id="487" r:id="rId66"/>
    <p:sldId id="488" r:id="rId67"/>
    <p:sldId id="489" r:id="rId68"/>
    <p:sldId id="357" r:id="rId69"/>
    <p:sldId id="520" r:id="rId70"/>
    <p:sldId id="358" r:id="rId71"/>
    <p:sldId id="359" r:id="rId72"/>
    <p:sldId id="360" r:id="rId73"/>
    <p:sldId id="453" r:id="rId74"/>
    <p:sldId id="454" r:id="rId75"/>
    <p:sldId id="490" r:id="rId76"/>
    <p:sldId id="519" r:id="rId77"/>
    <p:sldId id="491" r:id="rId78"/>
    <p:sldId id="492" r:id="rId79"/>
    <p:sldId id="493" r:id="rId80"/>
    <p:sldId id="494" r:id="rId81"/>
    <p:sldId id="495" r:id="rId82"/>
    <p:sldId id="496" r:id="rId83"/>
    <p:sldId id="498" r:id="rId84"/>
    <p:sldId id="497" r:id="rId85"/>
    <p:sldId id="499" r:id="rId86"/>
    <p:sldId id="500" r:id="rId87"/>
    <p:sldId id="501" r:id="rId88"/>
    <p:sldId id="502" r:id="rId89"/>
    <p:sldId id="503" r:id="rId90"/>
    <p:sldId id="504" r:id="rId91"/>
    <p:sldId id="505" r:id="rId92"/>
    <p:sldId id="506" r:id="rId93"/>
    <p:sldId id="507" r:id="rId94"/>
    <p:sldId id="509" r:id="rId95"/>
    <p:sldId id="510" r:id="rId96"/>
    <p:sldId id="511" r:id="rId97"/>
    <p:sldId id="518" r:id="rId98"/>
    <p:sldId id="512" r:id="rId99"/>
    <p:sldId id="513" r:id="rId100"/>
    <p:sldId id="514" r:id="rId101"/>
    <p:sldId id="515" r:id="rId102"/>
    <p:sldId id="516" r:id="rId103"/>
    <p:sldId id="517" r:id="rId104"/>
    <p:sldId id="432" r:id="rId105"/>
    <p:sldId id="433" r:id="rId106"/>
    <p:sldId id="435" r:id="rId107"/>
    <p:sldId id="438" r:id="rId108"/>
    <p:sldId id="452" r:id="rId109"/>
    <p:sldId id="436" r:id="rId110"/>
    <p:sldId id="439" r:id="rId111"/>
    <p:sldId id="291" r:id="rId1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5" autoAdjust="0"/>
  </p:normalViewPr>
  <p:slideViewPr>
    <p:cSldViewPr>
      <p:cViewPr varScale="1">
        <p:scale>
          <a:sx n="110" d="100"/>
          <a:sy n="110" d="100"/>
        </p:scale>
        <p:origin x="-16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983D-F384-449B-99D7-CA927FCE12D4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866DB-F443-4E1D-B8DD-7BC98211F9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38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E9FA881-2DB0-4361-A1D4-A8D4317DE54E}" type="datetimeFigureOut">
              <a:rPr lang="pl-PL" smtClean="0"/>
              <a:t>18.06.2025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E40166F-62AB-4821-BD07-5B047B43A5E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836712"/>
            <a:ext cx="7772400" cy="2952328"/>
          </a:xfrm>
        </p:spPr>
        <p:txBody>
          <a:bodyPr>
            <a:normAutofit/>
          </a:bodyPr>
          <a:lstStyle/>
          <a:p>
            <a:r>
              <a:rPr lang="pl-PL" b="1" dirty="0">
                <a:latin typeface="Bahnschrift" panose="020B0502040204020203" pitchFamily="34" charset="0"/>
              </a:rPr>
              <a:t>Fotorelacja z działań                  kulturalno- edukacyjnych  </a:t>
            </a:r>
            <a:br>
              <a:rPr lang="pl-PL" b="1" dirty="0">
                <a:latin typeface="Bahnschrift" panose="020B0502040204020203" pitchFamily="34" charset="0"/>
              </a:rPr>
            </a:br>
            <a:r>
              <a:rPr lang="pl-PL" b="1" dirty="0">
                <a:latin typeface="Bahnschrift" panose="020B0502040204020203" pitchFamily="34" charset="0"/>
              </a:rPr>
              <a:t>w Gminnym Centrum Kultury                        w Aleksandrowie w 2024 r.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05" y="4077072"/>
            <a:ext cx="114916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9911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43808" y="1584839"/>
            <a:ext cx="5184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161. rocznica</a:t>
            </a:r>
          </a:p>
          <a:p>
            <a:r>
              <a:rPr lang="pl-PL" sz="3200" b="1" dirty="0"/>
              <a:t>Powstania Styczniowego</a:t>
            </a:r>
            <a:endParaRPr lang="pl-PL" sz="3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8568952" cy="3600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50276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8139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046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91580" y="139677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Przedświąteczne warsztaty w gminie Aleksandrów 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506"/>
            <a:ext cx="9144000" cy="45898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12" y="903167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3474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020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18"/>
            <a:ext cx="9144000" cy="70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61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951131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6101" y="19888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Wigilijne Spotkanie Opłatkowe</a:t>
            </a:r>
          </a:p>
        </p:txBody>
      </p:sp>
      <p:pic>
        <p:nvPicPr>
          <p:cNvPr id="9218" name="Picture 2" descr="Jest taki dzień, tylko jeden w całym roku… Dziś obchodzimy Wigilię Świąt  Bożego Narodzenia - Wrota Podlasia">
            <a:extLst>
              <a:ext uri="{FF2B5EF4-FFF2-40B4-BE49-F238E27FC236}">
                <a16:creationId xmlns:a16="http://schemas.microsoft.com/office/drawing/2014/main" xmlns="" id="{2D659F4E-CC8F-C8CD-9391-289750D2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18" y="2635171"/>
            <a:ext cx="6118267" cy="38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90396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413"/>
          <a:stretch>
            <a:fillRect/>
          </a:stretch>
        </p:blipFill>
        <p:spPr>
          <a:xfrm>
            <a:off x="251520" y="404664"/>
            <a:ext cx="864096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831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2961"/>
            <a:ext cx="9256432" cy="694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2849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583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13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795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36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739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2066072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/>
              <a:t>DZIĘKUJĘ                ZA UWAGĘ ! </a:t>
            </a:r>
          </a:p>
        </p:txBody>
      </p:sp>
      <p:pic>
        <p:nvPicPr>
          <p:cNvPr id="10242" name="Picture 2" descr="Grafika wektorowa Uśmiechnięta buzia, obrazy wektorowe | Depositphotos">
            <a:extLst>
              <a:ext uri="{FF2B5EF4-FFF2-40B4-BE49-F238E27FC236}">
                <a16:creationId xmlns:a16="http://schemas.microsoft.com/office/drawing/2014/main" xmlns="" id="{9B42277E-4CD9-5750-9B89-1D5DE4F0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204420"/>
            <a:ext cx="2943770" cy="29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046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259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294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11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261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8508312" cy="414508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879624D3-191C-5E89-0FC9-B9B1592A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50276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3487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50276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259631" y="1628800"/>
            <a:ext cx="76328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/>
              <a:t>Gminne Święto Kobiet połączone z I Przeglądem Piosenki Biesiadnej                                     i </a:t>
            </a:r>
            <a:r>
              <a:rPr lang="pl-PL" sz="4400" b="1" dirty="0" smtClean="0"/>
              <a:t>Zapomnianej 50+</a:t>
            </a:r>
            <a:endParaRPr lang="pl-PL" sz="4400" b="1" dirty="0"/>
          </a:p>
        </p:txBody>
      </p:sp>
      <p:pic>
        <p:nvPicPr>
          <p:cNvPr id="6146" name="Picture 2" descr="Fototapeta - KOLOROWE NUTKI - SkyColor24">
            <a:extLst>
              <a:ext uri="{FF2B5EF4-FFF2-40B4-BE49-F238E27FC236}">
                <a16:creationId xmlns:a16="http://schemas.microsoft.com/office/drawing/2014/main" xmlns="" id="{C1B3C261-2065-E987-48AE-95CCCC38D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9134"/>
            <a:ext cx="4608512" cy="219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krofon Na Stojaku Grafika Wektorowa, Clipartów i Ilustracji - 123RF">
            <a:extLst>
              <a:ext uri="{FF2B5EF4-FFF2-40B4-BE49-F238E27FC236}">
                <a16:creationId xmlns:a16="http://schemas.microsoft.com/office/drawing/2014/main" xmlns="" id="{BB021D51-09DD-18D2-99B7-1F46EE08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9" y="3573016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388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2064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9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93222" y="1844824"/>
            <a:ext cx="57278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b="1" dirty="0"/>
              <a:t>Koncert noworoczny </a:t>
            </a:r>
          </a:p>
          <a:p>
            <a:pPr algn="ctr"/>
            <a:r>
              <a:rPr lang="pl-PL" sz="4400" b="1" dirty="0"/>
              <a:t>w gminie Aleksandrów</a:t>
            </a:r>
            <a:endParaRPr lang="pl-PL" sz="4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12915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0" name="Picture 2" descr="Gminny Ośrodek Kultury w Lesznowoli">
            <a:extLst>
              <a:ext uri="{FF2B5EF4-FFF2-40B4-BE49-F238E27FC236}">
                <a16:creationId xmlns:a16="http://schemas.microsoft.com/office/drawing/2014/main" xmlns="" id="{6C2CDDE2-F0A9-C2AB-186A-52270F6A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46643"/>
            <a:ext cx="5720066" cy="352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2554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0"/>
            <a:ext cx="8820472" cy="70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6283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AppData\Local\Temp\f790a9f6-d327-4d97-824a-d33d7c0daf5d_attachments(2).zip.f5d\IMG_747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130"/>
          <a:stretch/>
        </p:blipFill>
        <p:spPr bwMode="auto">
          <a:xfrm>
            <a:off x="179512" y="54151"/>
            <a:ext cx="8764112" cy="6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5815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blioteka\AppData\Local\Temp\9c6cdd76-579f-428c-9332-adb52102cbc6_attachments(2).zip.bc6\IMG_747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4" y="42334"/>
            <a:ext cx="8759437" cy="665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846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blioteka\AppData\Local\Temp\37cd381c-cea7-4e64-8805-f8299d7c03f4_attachments(2).zip.3f4\IMG_747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308"/>
            <a:ext cx="8827160" cy="67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447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blioteka\AppData\Local\Temp\c4ba0449-1a6e-408a-8682-e2f6582ef201_attachments(2).zip.201\IMG_747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946"/>
            <a:ext cx="8859689" cy="67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88008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blioteka\AppData\Local\Temp\1e7f618f-67ec-420e-afd8-e85c7777c86d_attachments(2).zip.86d\IMG_747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" b="3885"/>
          <a:stretch/>
        </p:blipFill>
        <p:spPr bwMode="auto">
          <a:xfrm>
            <a:off x="107504" y="188640"/>
            <a:ext cx="8848413" cy="648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274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blioteka\AppData\Local\Temp\fe4fafff-5553-4cb0-afd0-dddb9fb0afcf_attachments(2).zip.fcf\IMG_747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" y="188640"/>
            <a:ext cx="898794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7131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blioteka\AppData\Local\Temp\7a1f1ffd-3d8f-4352-9bf6-fa99bfa31fa0_attachments(2).zip.fa0\IMG_747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4508" cy="66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0458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iblioteka\AppData\Local\Temp\72d326e4-1feb-469c-b880-74a7026661cc_attachments(2).zip.1cc\IMG_747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"/>
          <a:stretch/>
        </p:blipFill>
        <p:spPr bwMode="auto">
          <a:xfrm>
            <a:off x="206608" y="232387"/>
            <a:ext cx="8828043" cy="65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7136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iblioteka\AppData\Local\Temp\7dd930c4-d8e2-4197-8c84-b889078c2c0a_attachments(2).zip.c0a\IMG_74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1" y="188640"/>
            <a:ext cx="8842432" cy="62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3536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0633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iblioteka\AppData\Local\Temp\1c9f1678-9daf-4537-bc13-e310a9cad565_attachments(2).zip.565\IMG_748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"/>
          <a:stretch/>
        </p:blipFill>
        <p:spPr bwMode="auto">
          <a:xfrm>
            <a:off x="217422" y="97978"/>
            <a:ext cx="8745751" cy="66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4454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iblioteka\AppData\Local\Temp\dd97f6b0-c29f-4a65-b57e-ad578400e81c_attachments(2).zip.81c\IMG_748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13069" cy="65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5406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iblioteka\AppData\Local\Temp\99248282-a5ef-4803-8c37-d10dbf24c8cd_attachments(2).zip.8cd\IMG_748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2" y="188640"/>
            <a:ext cx="880284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768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iblioteka\AppData\Local\Temp\bfe67566-159d-4987-be8a-4d0185b3c1cb_attachments(2).zip.1cb\IMG_748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4732" cy="64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72891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iblioteka\AppData\Local\Temp\7fc7522f-e8db-44e0-aa0d-01144679c00b_attachments(2).zip.00b\IMG_748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442"/>
            <a:ext cx="8784976" cy="66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7612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iblioteka\AppData\Local\Temp\f9f6afce-453e-4009-b91d-5e285a2497ae_attachments(2).zip.7ae\IMG_748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806012" cy="64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5617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518"/>
            <a:ext cx="9172689" cy="68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317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2" y="-743397"/>
            <a:ext cx="9174822" cy="83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140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52387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Obchody święta                                               Konstytucji 3 Maja</a:t>
            </a:r>
          </a:p>
          <a:p>
            <a:pPr algn="ctr"/>
            <a:r>
              <a:rPr lang="pl-PL" sz="3600" b="1" dirty="0"/>
              <a:t> w gminie Aleksandrów</a:t>
            </a:r>
            <a:endParaRPr lang="pl-PL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2" name="Picture 2" descr="Święto Konstytucji 3 Maja 2020 - Urząd Gminy Czermin : Urząd Gminy Czermin">
            <a:extLst>
              <a:ext uri="{FF2B5EF4-FFF2-40B4-BE49-F238E27FC236}">
                <a16:creationId xmlns:a16="http://schemas.microsoft.com/office/drawing/2014/main" xmlns="" id="{773DDE17-463A-CDA6-ACFB-88724B31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55348"/>
            <a:ext cx="5832648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318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598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945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423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468560" y="2420888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Akcja czytelnicza </a:t>
            </a:r>
          </a:p>
          <a:p>
            <a:pPr algn="ctr"/>
            <a:r>
              <a:rPr lang="pl-PL" sz="3600" b="1" dirty="0"/>
              <a:t>w gminie Aleksandrów</a:t>
            </a:r>
            <a:endParaRPr lang="pl-PL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6" name="Picture 2" descr="Ksiazek Sowa Zdjęcia - darmowe pobieranie na Freepik">
            <a:extLst>
              <a:ext uri="{FF2B5EF4-FFF2-40B4-BE49-F238E27FC236}">
                <a16:creationId xmlns:a16="http://schemas.microsoft.com/office/drawing/2014/main" xmlns="" id="{A5B3AC09-71D7-31B4-364D-773C1F11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176389" cy="418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6704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8634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202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590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662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316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35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87549" y="1268760"/>
            <a:ext cx="5904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Wycieczka edukacyjna do Oddziału Terenowego Nadpilicznych Parków Krajobrazowych w Moszczenicy</a:t>
            </a:r>
            <a:endParaRPr lang="pl-PL" sz="2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41932"/>
            <a:ext cx="7962278" cy="439324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956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546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3151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18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4854" y="2236199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Akcja ,,Drzewko za czytanie„</a:t>
            </a:r>
          </a:p>
          <a:p>
            <a:pPr algn="ctr"/>
            <a:r>
              <a:rPr lang="pl-PL" sz="3600" b="1" dirty="0"/>
              <a:t>w gminie Aleksandrów </a:t>
            </a:r>
            <a:endParaRPr lang="pl-PL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 descr="Nagroda za realizację akcji “Czytanie na polanie”! – Biblioteka Publiczna  Gminy Wiązowna">
            <a:extLst>
              <a:ext uri="{FF2B5EF4-FFF2-40B4-BE49-F238E27FC236}">
                <a16:creationId xmlns:a16="http://schemas.microsoft.com/office/drawing/2014/main" xmlns="" id="{2B921D9E-9B8D-F3EC-206F-9C1CC081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67360"/>
            <a:ext cx="5019428" cy="32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686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69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435"/>
            <a:ext cx="5143500" cy="69022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"/>
            <a:ext cx="6228184" cy="69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6769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9724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44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Downloads\IMG_762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"/>
          <a:stretch/>
        </p:blipFill>
        <p:spPr bwMode="auto">
          <a:xfrm>
            <a:off x="251520" y="116632"/>
            <a:ext cx="8681822" cy="66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86204"/>
      </p:ext>
    </p:extLst>
  </p:cSld>
  <p:clrMapOvr>
    <a:masterClrMapping/>
  </p:clrMapOvr>
  <p:transition spd="slow" advClick="0" advTm="5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blioteka\AppData\Local\Temp\2beec1a7-71b0-449e-b81c-742f59b83f7a_attachments(4).zip.f7a\IMG_76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73"/>
            <a:ext cx="8760947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54935"/>
      </p:ext>
    </p:extLst>
  </p:cSld>
  <p:clrMapOvr>
    <a:masterClrMapping/>
  </p:clrMapOvr>
  <p:transition spd="slow" advClick="0" advTm="5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" y="-526852"/>
            <a:ext cx="9149303" cy="79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851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7451" r="5901" b="6951"/>
          <a:stretch>
            <a:fillRect/>
          </a:stretch>
        </p:blipFill>
        <p:spPr>
          <a:xfrm>
            <a:off x="171510" y="620688"/>
            <a:ext cx="8800979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45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4252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AppData\Local\Temp\0f359838-e83d-49c3-bf7c-cb2e4363d378_attachments(4).zip.378\IMG_76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802011" cy="660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177430"/>
      </p:ext>
    </p:extLst>
  </p:cSld>
  <p:clrMapOvr>
    <a:masterClrMapping/>
  </p:clrMapOvr>
  <p:transition spd="slow" advClick="0" advTm="5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3356992"/>
            <a:ext cx="38595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/>
              <a:t>„SEKRETY DOBREGO</a:t>
            </a:r>
          </a:p>
          <a:p>
            <a:pPr algn="ctr"/>
            <a:r>
              <a:rPr lang="pl-PL" sz="3200" b="1" dirty="0"/>
              <a:t> MAKIJAŻU”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5192"/>
            <a:ext cx="4535450" cy="64459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3401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30" y="188640"/>
            <a:ext cx="944663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99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87549" y="126876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Uroczyste obchody Dnia Walki i Męczeństwa Wsi Polskiej                                połączone  z odsłonięciem i poświęceniem Pomnika                          upamiętniającego ofiary pacyfikacji wsi Zygmuntów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-2718"/>
          <a:stretch>
            <a:fillRect/>
          </a:stretch>
        </p:blipFill>
        <p:spPr>
          <a:xfrm>
            <a:off x="328207" y="2492896"/>
            <a:ext cx="8435958" cy="43649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25136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87" y="-1899592"/>
            <a:ext cx="9291399" cy="904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323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8738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847" y="-37510"/>
            <a:ext cx="11172471" cy="68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95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9024" y="3332166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Współorganizacja jubileuszowej konferencji popularno-naukowej poświęconej                                    Ś</a:t>
            </a:r>
            <a:r>
              <a:rPr lang="pl-PL" sz="3600" b="1" dirty="0" smtClean="0"/>
              <a:t>rodkowemu </a:t>
            </a:r>
            <a:r>
              <a:rPr lang="pl-PL" sz="3600" b="1" dirty="0" err="1"/>
              <a:t>Nadpiliczu</a:t>
            </a:r>
            <a:r>
              <a:rPr lang="pl-PL" sz="3600" b="1" dirty="0"/>
              <a:t>                                        w Dąbrówce.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1296144" cy="154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0" name="Picture 4" descr="PTTK Żarnów">
            <a:extLst>
              <a:ext uri="{FF2B5EF4-FFF2-40B4-BE49-F238E27FC236}">
                <a16:creationId xmlns:a16="http://schemas.microsoft.com/office/drawing/2014/main" xmlns="" id="{82B3D9E7-9E1B-AAD8-7160-D0603E6E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00" y="12687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7 000+ zbiorów ilustracji, beztantiemowych grafik wektorowych i klipartów z  kategorii Kajakarstwo - iStock">
            <a:extLst>
              <a:ext uri="{FF2B5EF4-FFF2-40B4-BE49-F238E27FC236}">
                <a16:creationId xmlns:a16="http://schemas.microsoft.com/office/drawing/2014/main" xmlns="" id="{DDDD22C2-77F9-DA26-0D69-15EF0ED1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548288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384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2" y="0"/>
            <a:ext cx="9164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59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3" y="1630083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Warsztaty kulinarne z KGW Skotniki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441840"/>
            <a:ext cx="8496944" cy="41617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12915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1152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23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1762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26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399" y="1340768"/>
            <a:ext cx="9805508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845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52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91580" y="1988840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/>
              <a:t>Gminne Święto Plonów połączone z realizacją projektu pn.: ,,Szlakiem Kultury i Smaków Środkowego Nadpilicza”</a:t>
            </a:r>
            <a:endParaRPr lang="pl-PL" sz="4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4" name="Picture 2" descr="DOŻYNKI 2018 - Gminny Ośrodek Kultury w Gilowicach">
            <a:extLst>
              <a:ext uri="{FF2B5EF4-FFF2-40B4-BE49-F238E27FC236}">
                <a16:creationId xmlns:a16="http://schemas.microsoft.com/office/drawing/2014/main" xmlns="" id="{7F7C383D-5555-EFEE-6115-D9594210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90" y="4543385"/>
            <a:ext cx="6018866" cy="20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5080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54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3608"/>
            <a:ext cx="9144000" cy="96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3965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4"/>
            <a:ext cx="9144000" cy="38710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9144000" cy="48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48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36052" cy="70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119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83968" cy="71620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"/>
            <a:ext cx="4882803" cy="70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4593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58221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81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47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69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480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209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36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919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347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3291" y="2564904"/>
            <a:ext cx="2520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Warsztaty tworzenia biżuterii             </a:t>
            </a:r>
          </a:p>
          <a:p>
            <a:pPr algn="ctr"/>
            <a:r>
              <a:rPr lang="pl-PL" sz="2800" b="1" dirty="0"/>
              <a:t> z kamieni szlachetnych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6012160" cy="6408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21502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22375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369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422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1"/>
          <a:stretch>
            <a:fillRect/>
          </a:stretch>
        </p:blipFill>
        <p:spPr>
          <a:xfrm>
            <a:off x="225726" y="656692"/>
            <a:ext cx="869254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63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420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328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1564196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Gminne Obchody Narodowego Święta Niepodległości 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5" y="2420888"/>
            <a:ext cx="7395222" cy="4380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4" y="977610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8354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15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935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004"/>
            <a:ext cx="9153919" cy="77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4520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99" y="221212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Spotkanie promocyjne gminy Aleksandrów </a:t>
            </a:r>
          </a:p>
          <a:p>
            <a:pPr algn="ctr"/>
            <a:r>
              <a:rPr lang="pl-PL" sz="3200" b="1" dirty="0"/>
              <a:t>w Niewierszynie</a:t>
            </a:r>
            <a:r>
              <a:rPr lang="pl-PL" sz="3200" dirty="0"/>
              <a:t> </a:t>
            </a:r>
            <a:r>
              <a:rPr lang="pl-PL" sz="3200" b="1" dirty="0"/>
              <a:t>połączone z zabawą andrzejkową</a:t>
            </a:r>
          </a:p>
          <a:p>
            <a:pPr algn="ctr"/>
            <a:endParaRPr lang="pl-PL" sz="32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04" y="980728"/>
            <a:ext cx="985391" cy="1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194" name="Picture 2" descr="ZWYCZAJE I OBYCZAJE DOOKOŁA ŚWIATA. ANDRZEJKI – Zespół Szkół w Lubaczowie">
            <a:extLst>
              <a:ext uri="{FF2B5EF4-FFF2-40B4-BE49-F238E27FC236}">
                <a16:creationId xmlns:a16="http://schemas.microsoft.com/office/drawing/2014/main" xmlns="" id="{C538772D-2D68-771E-CAF6-D5756DD8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53" y="3429000"/>
            <a:ext cx="5464294" cy="321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249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55"/>
            <a:ext cx="9166771" cy="687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7398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102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575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</TotalTime>
  <Words>152</Words>
  <Application>Microsoft Office PowerPoint</Application>
  <PresentationFormat>Pokaz na ekranie (4:3)</PresentationFormat>
  <Paragraphs>27</Paragraphs>
  <Slides>111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111</vt:i4>
      </vt:variant>
    </vt:vector>
  </HeadingPairs>
  <TitlesOfParts>
    <vt:vector size="112" baseType="lpstr">
      <vt:lpstr>Kształt fali</vt:lpstr>
      <vt:lpstr>Fotorelacja z działań                  kulturalno- edukacyjnych   w Gminnym Centrum Kultury                        w Aleksandrowie w 2024 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Fotorelacja z działań Kulturalno edukacyjnych</dc:title>
  <dc:creator>Gminna Biblioteka Publiczna w Aleksandrowie</dc:creator>
  <cp:lastModifiedBy>Gminna Biblioteka Publiczna w Aleksandrowie</cp:lastModifiedBy>
  <cp:revision>110</cp:revision>
  <dcterms:created xsi:type="dcterms:W3CDTF">2023-05-15T11:08:54Z</dcterms:created>
  <dcterms:modified xsi:type="dcterms:W3CDTF">2025-06-18T07:12:49Z</dcterms:modified>
</cp:coreProperties>
</file>